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69" r:id="rId9"/>
    <p:sldId id="258" r:id="rId10"/>
    <p:sldId id="259" r:id="rId11"/>
    <p:sldId id="261" r:id="rId12"/>
    <p:sldId id="262" r:id="rId13"/>
    <p:sldId id="264" r:id="rId14"/>
    <p:sldId id="270" r:id="rId15"/>
    <p:sldId id="267" r:id="rId16"/>
    <p:sldId id="275" r:id="rId17"/>
    <p:sldId id="266" r:id="rId18"/>
    <p:sldId id="265" r:id="rId19"/>
    <p:sldId id="272" r:id="rId20"/>
    <p:sldId id="271" r:id="rId21"/>
    <p:sldId id="263" r:id="rId22"/>
    <p:sldId id="260" r:id="rId23"/>
    <p:sldId id="273" r:id="rId24"/>
    <p:sldId id="274" r:id="rId25"/>
  </p:sldIdLst>
  <p:sldSz cx="12192000" cy="6858000"/>
  <p:notesSz cx="6858000" cy="91440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718197832" val="1068" revOS="4"/>
      <pr:smFileRevision xmlns:pr="smNativeData" xmlns="smNativeData" dt="1718197832" val="101"/>
      <pr:guideOptions xmlns:pr="smNativeData" xmlns="smNativeData" dt="1718197832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>
      <p:cViewPr>
        <p:scale>
          <a:sx n="78" d="100"/>
          <a:sy n="78" d="100"/>
        </p:scale>
        <p:origin x="2192" y="830"/>
      </p:cViewPr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19" d="100"/>
        <a:sy n="19" d="100"/>
      </p:scale>
      <p:origin x="0" y="0"/>
    </p:cViewPr>
  </p:sorterViewPr>
  <p:notesViewPr>
    <p:cSldViewPr snapToGrid="0">
      <p:cViewPr>
        <p:scale>
          <a:sx n="78" d="100"/>
          <a:sy n="78" d="100"/>
        </p:scale>
        <p:origin x="2192" y="830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AAAAABIEgAA0wIAABAAAAAmAAAACAAAAD+PAAAAAAAA"/>
              </a:ext>
            </a:extLst>
          </p:cNvSpPr>
          <p:nvPr>
            <p:ph type="hdr" sz="quarter"/>
          </p:nvPr>
        </p:nvSpPr>
        <p:spPr>
          <a:xfrm>
            <a:off x="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l">
              <a:defRPr lang="ru-ru" sz="1200" cap="none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  <a:lvl8pPr>
              <a:defRPr lang="ru-ru"/>
            </a:lvl8pPr>
            <a:lvl9pPr>
              <a:defRPr lang="ru-ru"/>
            </a:lvl9pPr>
          </a:lstStyle>
          <a:p>
            <a:pPr>
              <a:defRPr lang="ru-ru"/>
            </a:pPr>
          </a:p>
        </p:txBody>
      </p:sp>
      <p:sp>
        <p:nvSpPr>
          <p:cNvPr id="3" name="Дата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AAAAAAuKgAA0wIAABAAAAAmAAAACAAAAD+PAAAAAAAA"/>
              </a:ext>
            </a:extLst>
          </p:cNvSpPr>
          <p:nvPr>
            <p:ph type="dt" idx="10"/>
          </p:nvPr>
        </p:nvSpPr>
        <p:spPr>
          <a:xfrm>
            <a:off x="3884930" y="0"/>
            <a:ext cx="2971800" cy="45910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>
            <a:lvl1pPr algn="r">
              <a:defRPr lang="ru-ru" sz="1200" cap="none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  <a:lvl8pPr>
              <a:defRPr lang="ru-ru"/>
            </a:lvl8pPr>
            <a:lvl9pPr>
              <a:defRPr lang="ru-ru"/>
            </a:lvl9pPr>
          </a:lstStyle>
          <a:p>
            <a:pPr>
              <a:defRPr lang="ru-ru"/>
            </a:pPr>
            <a:fld id="{78A60912-5C95-F3FF-DB1E-AAAA47502DFF}" type="datetime1">
              <a:t>11.06.2024</a:t>
            </a:fld>
          </a:p>
        </p:txBody>
      </p:sp>
      <p:sp>
        <p:nvSpPr>
          <p:cNvPr id="4" name="Образ слайда 3"/>
          <p:cNvSpPr>
            <a:spLocks noGrp="1" noChangeArrowheads="1"/>
            <a:extLst>
              <a:ext uri="smNativeData">
                <pr:smNativeData xmlns:pr="smNativeData" xmlns="smNativeData" val="SMDATA_15_SJ5pZh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L8PAAD/HwAA"/>
              </a:ext>
            </a:extLst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</a:p>
        </p:txBody>
      </p:sp>
      <p:sp>
        <p:nvSpPr>
          <p:cNvPr id="5" name="Заметки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OAQAABIbAAD4JQAAODEAABAAAAAmAAAACAAAAD8PAAD/HwAA"/>
              </a:ext>
            </a:extLst>
          </p:cNvSpPr>
          <p:nvPr>
            <p:ph type="body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Второй уровень</a:t>
            </a:r>
          </a:p>
          <a:p>
            <a:pPr lvl="2">
              <a:defRPr lang="ru-ru"/>
            </a:pPr>
            <a:r>
              <a:t>Третий уровень</a:t>
            </a:r>
          </a:p>
          <a:p>
            <a:pPr lvl="3">
              <a:defRPr lang="ru-ru"/>
            </a:pPr>
            <a:r>
              <a:t>Четвертый уровень</a:t>
            </a:r>
          </a:p>
          <a:p>
            <a:pPr lvl="4">
              <a:defRPr lang="ru-ru"/>
            </a:pPr>
            <a:r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AAAAAG41AABIEgAAQDgAABAAAAAmAAAACAAAAL+PAAD/HwAA"/>
              </a:ext>
            </a:extLst>
          </p:cNvSpPr>
          <p:nvPr>
            <p:ph type="ftr" sz="quarter" idx="11"/>
          </p:nvPr>
        </p:nvSpPr>
        <p:spPr>
          <a:xfrm>
            <a:off x="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l">
              <a:defRPr lang="ru-ru" sz="1200" cap="none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  <a:lvl8pPr>
              <a:defRPr lang="ru-ru"/>
            </a:lvl8pPr>
            <a:lvl9pPr>
              <a:defRPr lang="ru-ru"/>
            </a:lvl9pPr>
          </a:lstStyle>
          <a:p>
            <a:pPr>
              <a:defRPr lang="ru-ru"/>
            </a:pPr>
          </a:p>
        </p:txBody>
      </p:sp>
      <p:sp>
        <p:nvSpPr>
          <p:cNvPr id="7" name="Номер слайда 6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5hcAAG41AAAuKgAAQDgAABAAAAAmAAAACAAAAL+PAAD/Hw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r">
              <a:defRPr lang="ru-ru" sz="1200" cap="none"/>
            </a:lvl1pPr>
            <a:lvl2pPr>
              <a:defRPr lang="ru-ru"/>
            </a:lvl2pPr>
            <a:lvl3pPr>
              <a:defRPr lang="ru-ru"/>
            </a:lvl3pPr>
            <a:lvl4pPr>
              <a:defRPr lang="ru-ru"/>
            </a:lvl4pPr>
            <a:lvl5pPr>
              <a:defRPr lang="ru-ru"/>
            </a:lvl5pPr>
            <a:lvl6pPr>
              <a:defRPr lang="ru-ru"/>
            </a:lvl6pPr>
            <a:lvl7pPr>
              <a:defRPr lang="ru-ru"/>
            </a:lvl7pPr>
            <a:lvl8pPr>
              <a:defRPr lang="ru-ru"/>
            </a:lvl8pPr>
            <a:lvl9pPr>
              <a:defRPr lang="ru-ru"/>
            </a:lvl9pPr>
          </a:lstStyle>
          <a:p>
            <a:pPr>
              <a:defRPr lang="ru-ru"/>
            </a:pPr>
            <a:fld id="{78A6654B-0595-F393-DB1E-F3C62B502DA6}" type="slidenum">
              <a:t>‹#›</a:t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ChangeArrowheads="1"/>
            <a:extLst>
              <a:ext uri="smNativeData">
                <pr:smNativeData xmlns:pr="smNativeData" xmlns="smNativeData" val="SMDATA_15_SJ5pZh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Jck3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c9GH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>
              <a:defRPr lang="ru-ru"/>
            </a:pPr>
          </a:p>
        </p:txBody>
      </p:sp>
      <p:sp>
        <p:nvSpPr>
          <p:cNvPr id="4" name="Номер слайд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gboO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>
              <a:defRPr lang="ru-ru"/>
            </a:pPr>
            <a:fld id="{78A65662-2C95-F3A0-DB1E-DAF518502D8F}" type="slidenum">
              <a:t>9</a:t>
            </a:fld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ChangeArrowheads="1"/>
            <a:extLst>
              <a:ext uri="smNativeData">
                <pr:smNativeData xmlns:pr="smNativeData" xmlns="smNativeData" val="SMDATA_15_SJ5pZh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7CsI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ZkWL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>
              <a:defRPr lang="ru-ru"/>
            </a:pPr>
          </a:p>
        </p:txBody>
      </p:sp>
      <p:sp>
        <p:nvSpPr>
          <p:cNvPr id="4" name="Номер слайд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CGVF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>
              <a:defRPr lang="ru-ru"/>
            </a:pPr>
            <a:fld id="{78A65ACA-8495-F3AC-DB1E-72F914502D27}" type="slidenum">
              <a:t>12</a:t>
            </a:fld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ChangeArrowheads="1"/>
            <a:extLst>
              <a:ext uri="smNativeData">
                <pr:smNativeData xmlns:pr="smNativeData" xmlns="smNativeData" val="SMDATA_15_SJ5pZhMAAAAlAAAAZAAAAC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BAAAAAAAAAAAAAAAU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23Tz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OAQAAAgHAAD4JQAABBoAABAAAAAmAAAACAAAAAEAAAAAAAAA"/>
              </a:ext>
            </a:extLst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diJf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BIbAAD4JQAAODEAABAAAAAmAAAACAAAAAEAAAAAAAAA"/>
              </a:ext>
            </a:extLst>
          </p:cNvSpPr>
          <p:nvPr>
            <p:ph type="body" idx="1"/>
          </p:nvPr>
        </p:nvSpPr>
        <p:spPr>
          <a:xfrm>
            <a:off x="685800" y="4400550"/>
            <a:ext cx="5486400" cy="3600450"/>
          </a:xfrm>
        </p:spPr>
        <p:txBody>
          <a:bodyPr/>
          <a:lstStyle/>
          <a:p>
            <a:pPr>
              <a:defRPr lang="ru-ru"/>
            </a:pPr>
          </a:p>
        </p:txBody>
      </p:sp>
      <p:sp>
        <p:nvSpPr>
          <p:cNvPr id="4" name="Номер слайд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ciDu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5hcAAG41AAAuKgAAQDgAABAAAAAmAAAACAAAAAEAAAAAAAAA"/>
              </a:ext>
            </a:extLst>
          </p:cNvSpPr>
          <p:nvPr>
            <p:ph type="sldNum" sz="quarter" idx="12"/>
          </p:nvPr>
        </p:nvSpPr>
        <p:spPr>
          <a:xfrm>
            <a:off x="3884930" y="8685530"/>
            <a:ext cx="2971800" cy="458470"/>
          </a:xfrm>
        </p:spPr>
        <p:txBody>
          <a:bodyPr/>
          <a:lstStyle/>
          <a:p>
            <a:pPr>
              <a:defRPr lang="ru-ru"/>
            </a:pPr>
            <a:fld id="{78A63F36-7895-F3C9-DB1E-8E9C71502DDB}" type="slidenum">
              <a:t>14</a:t>
            </a:fld>
          </a:p>
        </p:txBody>
      </p:sp>
    </p:spTree>
  </p:cSld>
  <p:clrMapOvr>
    <a:masterClrMapping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TX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AkAAOgGAACgQQAAmBUAABAAAAAmAAAACAAAAL2QAAAAAAAA"/>
              </a:ext>
            </a:extLst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ctr">
              <a:defRPr lang="ru-ru" sz="6000" cap="none"/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Подзаголовок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TX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AkAACkWAACgQQAAWCAAABAAAAAmAAAACAAAAAGAAAAAAAAA"/>
              </a:ext>
            </a:extLst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lang="ru-ru" sz="2400" cap="none"/>
            </a:lvl1pPr>
            <a:lvl2pPr marL="457200" indent="0" algn="ctr">
              <a:buNone/>
              <a:defRPr lang="ru-ru" sz="2000" cap="none"/>
            </a:lvl2pPr>
            <a:lvl3pPr marL="914400" indent="0" algn="ctr">
              <a:buNone/>
              <a:defRPr lang="ru-ru" sz="1800" cap="none"/>
            </a:lvl3pPr>
            <a:lvl4pPr marL="1371600" indent="0" algn="ctr">
              <a:buNone/>
              <a:defRPr lang="ru-ru" sz="1600" cap="none"/>
            </a:lvl4pPr>
            <a:lvl5pPr marL="1828800" indent="0" algn="ctr">
              <a:buNone/>
              <a:defRPr lang="ru-ru" sz="1600" cap="none"/>
            </a:lvl5pPr>
            <a:lvl6pPr marL="2286000" indent="0" algn="ctr">
              <a:buNone/>
              <a:defRPr lang="ru-ru" sz="1600" cap="none"/>
            </a:lvl6pPr>
            <a:lvl7pPr marL="2743200" indent="0" algn="ctr">
              <a:buNone/>
              <a:defRPr lang="ru-ru" sz="1600" cap="none"/>
            </a:lvl7pPr>
            <a:lvl8pPr marL="3200400" indent="0" algn="ctr">
              <a:buNone/>
              <a:defRPr lang="ru-ru" sz="1600" cap="none"/>
            </a:lvl8pPr>
            <a:lvl9pPr marL="3657600" indent="0" algn="ctr">
              <a:buNone/>
              <a:defRPr lang="ru-ru" sz="1600" cap="none"/>
            </a:lvl9pPr>
          </a:lstStyle>
          <a:p>
            <a:pPr>
              <a:defRPr lang="ru-ru"/>
            </a:pPr>
            <a:r>
              <a:t>Образец подзаголовка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313F-7195-F3C7-DB1E-87927F502DD2}" type="datetime1">
              <a:t>11.06.2024</a:t>
            </a:fld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RhKQ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69D0-9E95-F39F-DB1E-68CA27502D3D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Q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DYRQAAACYAABAAAAAmAAAACAAAAD4QAAAAAAAA"/>
              </a:ext>
            </a:extLst>
          </p:cNvSpPr>
          <p:nvPr>
            <p:ph idx="1"/>
          </p:nvPr>
        </p:nvSpPr>
        <p:spPr/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6862-2C95-F39E-DB1E-DACB26502D8F}" type="datetime1">
              <a:t>11.06.2024</a:t>
            </a:fld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7D22-6C95-F38B-DB1E-9ADE33502DCF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Q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rDUAAD8CAADYRQAAACYAABAAAAAmAAAACAAAAD8QAAAAAAAA"/>
              </a:ext>
            </a:extLst>
          </p:cNvSpPr>
          <p:nvPr>
            <p:ph type="title"/>
          </p:nvPr>
        </p:nvSpPr>
        <p:spPr>
          <a:xfrm>
            <a:off x="8724900" y="365125"/>
            <a:ext cx="2628900" cy="5812155"/>
          </a:xfrm>
        </p:spPr>
        <p:txBody>
          <a:bodyPr vert="vert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Q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C8NAAAACYAABAAAAAmAAAACAAAAD8QAAAAAAAA"/>
              </a:ext>
            </a:extLst>
          </p:cNvSpPr>
          <p:nvPr>
            <p:ph idx="1"/>
          </p:nvPr>
        </p:nvSpPr>
        <p:spPr>
          <a:xfrm>
            <a:off x="838200" y="365125"/>
            <a:ext cx="7734300" cy="5812155"/>
          </a:xfrm>
        </p:spPr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3A25-6B95-F3CC-DB1E-9D9974502DC8}" type="datetime1">
              <a:t>11.06.2024</a:t>
            </a:fld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426D-2395-F3B4-DB1E-D5E10C502D80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Объек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jWDw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DYRQAAACY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3ED7-9995-F3C8-DB1E-6F9D70502D3A}" type="datetime1">
              <a:t/>
            </a:fld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gG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7D3A-7495-F38B-DB1E-82DE33502DD7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/cIn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gUAAIUKAADORQAAERwAABAAAAAmAAAACAAAAL2QAAAAAAAA"/>
              </a:ext>
            </a:extLst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>
              <a:defRPr lang="ru-ru" sz="6000" cap="none"/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Текс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YIMw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gUAADwcAADORQAAdiUAABAAAAAmAAAACAAAAAGAAAAAAAAA"/>
              </a:ext>
            </a:extLst>
          </p:cNvSpPr>
          <p:nvPr>
            <p:ph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lang="ru-ru" sz="2400" cap="none">
                <a:solidFill>
                  <a:srgbClr val="8C8C8C"/>
                </a:solidFill>
              </a:defRPr>
            </a:lvl1pPr>
            <a:lvl2pPr marL="457200" indent="0">
              <a:buNone/>
              <a:defRPr lang="ru-ru" sz="2000" cap="none">
                <a:solidFill>
                  <a:srgbClr val="8C8C8C"/>
                </a:solidFill>
              </a:defRPr>
            </a:lvl2pPr>
            <a:lvl3pPr marL="914400" indent="0">
              <a:buNone/>
              <a:defRPr lang="ru-ru" sz="1800" cap="none">
                <a:solidFill>
                  <a:srgbClr val="8C8C8C"/>
                </a:solidFill>
              </a:defRPr>
            </a:lvl3pPr>
            <a:lvl4pPr marL="1371600" indent="0">
              <a:buNone/>
              <a:defRPr lang="ru-ru" sz="1600" cap="none">
                <a:solidFill>
                  <a:srgbClr val="8C8C8C"/>
                </a:solidFill>
              </a:defRPr>
            </a:lvl4pPr>
            <a:lvl5pPr marL="1828800" indent="0">
              <a:buNone/>
              <a:defRPr lang="ru-ru" sz="1600" cap="none">
                <a:solidFill>
                  <a:srgbClr val="8C8C8C"/>
                </a:solidFill>
              </a:defRPr>
            </a:lvl5pPr>
            <a:lvl6pPr marL="2286000" indent="0">
              <a:buNone/>
              <a:defRPr lang="ru-ru" sz="1600" cap="none">
                <a:solidFill>
                  <a:srgbClr val="8C8C8C"/>
                </a:solidFill>
              </a:defRPr>
            </a:lvl6pPr>
            <a:lvl7pPr marL="2743200" indent="0">
              <a:buNone/>
              <a:defRPr lang="ru-ru" sz="1600" cap="none">
                <a:solidFill>
                  <a:srgbClr val="8C8C8C"/>
                </a:solidFill>
              </a:defRPr>
            </a:lvl7pPr>
            <a:lvl8pPr marL="3200400" indent="0">
              <a:buNone/>
              <a:defRPr lang="ru-ru" sz="1600" cap="none">
                <a:solidFill>
                  <a:srgbClr val="8C8C8C"/>
                </a:solidFill>
              </a:defRPr>
            </a:lvl8pPr>
            <a:lvl9pPr marL="3657600" indent="0">
              <a:buNone/>
              <a:defRPr lang="ru-ru" sz="1600" cap="none">
                <a:solidFill>
                  <a:srgbClr val="8C8C8C"/>
                </a:solidFill>
              </a:defRPr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2B3E-7095-F3DD-DB1E-868865502DD3}" type="datetime1">
              <a:t/>
            </a:fld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AAQg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12D7-9995-F3E4-DB1E-6FB15C502D3A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Объек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AIJQAAACYAABAAAAAmAAAACAAAAAEAAAAAAAAA"/>
              </a:ext>
            </a:extLst>
          </p:cNvSpPr>
          <p:nvPr>
            <p:ph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Объект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DsLAADYRQAAACYAABAAAAAmAAAACAAAAAEAAAAAAAAA"/>
              </a:ext>
            </a:extLst>
          </p:cNvSpPr>
          <p:nvPr>
            <p:ph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5" name="Дата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hFOA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7092-DC95-F386-DB1E-2AD33E502D7F}" type="datetime1">
              <a:t>11.06.2024</a:t>
            </a:fld>
          </a:p>
        </p:txBody>
      </p:sp>
      <p:sp>
        <p:nvSpPr>
          <p:cNvPr id="6" name="Нижний колонтитул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9yZW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7" name="Номер слайда 6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E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7C7B-3595-F38A-DB1E-C3DF32502D96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zyD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D8CAADbRQAAZwoAABAAAAAmAAAACAAAAAEAAAAAAAAA"/>
              </a:ext>
            </a:extLst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Текс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DeIA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FgKAADlJAAAaQ8AABAAAAAmAAAACAAAAL2QAAAAAAAA"/>
              </a:ext>
            </a:extLst>
          </p:cNvSpPr>
          <p:nvPr>
            <p:ph idx="1"/>
          </p:nvPr>
        </p:nvSpPr>
        <p:spPr>
          <a:xfrm>
            <a:off x="840105" y="1681480"/>
            <a:ext cx="5157470" cy="82359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ru-ru" sz="2400" b="1" cap="none"/>
            </a:lvl1pPr>
            <a:lvl2pPr marL="457200" indent="0">
              <a:buNone/>
              <a:defRPr lang="ru-ru" sz="2000" b="1" cap="none"/>
            </a:lvl2pPr>
            <a:lvl3pPr marL="914400" indent="0">
              <a:buNone/>
              <a:defRPr lang="ru-ru" sz="1800" b="1" cap="none"/>
            </a:lvl3pPr>
            <a:lvl4pPr marL="1371600" indent="0">
              <a:buNone/>
              <a:defRPr lang="ru-ru" sz="1600" b="1" cap="none"/>
            </a:lvl4pPr>
            <a:lvl5pPr marL="1828800" indent="0">
              <a:buNone/>
              <a:defRPr lang="ru-ru" sz="1600" b="1" cap="none"/>
            </a:lvl5pPr>
            <a:lvl6pPr marL="2286000" indent="0">
              <a:buNone/>
              <a:defRPr lang="ru-ru" sz="1600" b="1" cap="none"/>
            </a:lvl6pPr>
            <a:lvl7pPr marL="2743200" indent="0">
              <a:buNone/>
              <a:defRPr lang="ru-ru" sz="1600" b="1" cap="none"/>
            </a:lvl7pPr>
            <a:lvl8pPr marL="3200400" indent="0">
              <a:buNone/>
              <a:defRPr lang="ru-ru" sz="1600" b="1" cap="none"/>
            </a:lvl8pPr>
            <a:lvl9pPr marL="3657600" indent="0">
              <a:buNone/>
              <a:defRPr lang="ru-ru" sz="1600" b="1" cap="none"/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4" name="Объект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ANqA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GkPAADlJAAAFCYAABAAAAAmAAAACAAAAAEAAAAAAAAA"/>
              </a:ext>
            </a:extLst>
          </p:cNvSpPr>
          <p:nvPr>
            <p:ph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5" name="Текст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0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FgKAADbRQAAaQ8AABAAAAAmAAAACAAAAL2QAAAAAAAA"/>
              </a:ext>
            </a:extLst>
          </p:cNvSpPr>
          <p:nvPr>
            <p:ph idx="3"/>
          </p:nvPr>
        </p:nvSpPr>
        <p:spPr>
          <a:xfrm>
            <a:off x="6172200" y="1681480"/>
            <a:ext cx="5183505" cy="82359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ru-ru" sz="2400" b="1" cap="none"/>
            </a:lvl1pPr>
            <a:lvl2pPr marL="457200" indent="0">
              <a:buNone/>
              <a:defRPr lang="ru-ru" sz="2000" b="1" cap="none"/>
            </a:lvl2pPr>
            <a:lvl3pPr marL="914400" indent="0">
              <a:buNone/>
              <a:defRPr lang="ru-ru" sz="1800" b="1" cap="none"/>
            </a:lvl3pPr>
            <a:lvl4pPr marL="1371600" indent="0">
              <a:buNone/>
              <a:defRPr lang="ru-ru" sz="1600" b="1" cap="none"/>
            </a:lvl4pPr>
            <a:lvl5pPr marL="1828800" indent="0">
              <a:buNone/>
              <a:defRPr lang="ru-ru" sz="1600" b="1" cap="none"/>
            </a:lvl5pPr>
            <a:lvl6pPr marL="2286000" indent="0">
              <a:buNone/>
              <a:defRPr lang="ru-ru" sz="1600" b="1" cap="none"/>
            </a:lvl6pPr>
            <a:lvl7pPr marL="2743200" indent="0">
              <a:buNone/>
              <a:defRPr lang="ru-ru" sz="1600" b="1" cap="none"/>
            </a:lvl7pPr>
            <a:lvl8pPr marL="3200400" indent="0">
              <a:buNone/>
              <a:defRPr lang="ru-ru" sz="1600" b="1" cap="none"/>
            </a:lvl8pPr>
            <a:lvl9pPr marL="3657600" indent="0">
              <a:buNone/>
              <a:defRPr lang="ru-ru" sz="1600" b="1" cap="none"/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6" name="Объект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OAPK3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GkPAADbRQAAFCYAABAAAAAmAAAACAAAAAEAAAAAAAAA"/>
              </a:ext>
            </a:extLst>
          </p:cNvSpPr>
          <p:nvPr>
            <p:ph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7" name="Дата 6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3F60-2E95-F3C9-DB1E-D89C71502D8D}" type="datetime1">
              <a:t>11.06.2024</a:t>
            </a:fld>
          </a:p>
        </p:txBody>
      </p:sp>
      <p:sp>
        <p:nvSpPr>
          <p:cNvPr id="8" name="Нижний колонтитул 7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9" name="Номер слайда 8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Dezn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002C-6295-F3F6-DB1E-94A34E502DC1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Дата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BZl6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26A6-E895-F3D0-DB1E-1E8568502D4B}" type="datetime1">
              <a:t>11.06.2024</a:t>
            </a:fld>
          </a:p>
        </p:txBody>
      </p:sp>
      <p:sp>
        <p:nvSpPr>
          <p:cNvPr id="4" name="Нижний колонтитул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GV0AA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5" name="Номер слайда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8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3565-2B95-F3C3-DB1E-DD967B502D88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0D22-6C95-F3FB-DB1E-9AAE43502DCF}" type="datetime1">
              <a:t/>
            </a:fld>
          </a:p>
        </p:txBody>
      </p:sp>
      <p:sp>
        <p:nvSpPr>
          <p:cNvPr id="3" name="Нижний колонтитул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4" name="Номер слайд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68DF-9195-F39E-DB1E-67CB26502D32}" type="slidenum">
              <a:t/>
            </a:fld>
          </a:p>
        </p:txBody>
      </p:sp>
    </p:spTree>
  </p:cSld>
  <p:clrMapOvr>
    <a:masterClrMapping/>
  </p:clrMapOvr>
  <p:hf hdr="0" ftr="0"/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NACAABbHQAAqAwAABAAAAAmAAAACAAAAL2QAAAAAAAA"/>
              </a:ext>
            </a:extLst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>
              <a:defRPr lang="ru-ru" sz="3200" cap="none"/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Объек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x8AABMGAADbRQAADiQAABAAAAAmAAAACAAAAAGAAAAAAAAA"/>
              </a:ext>
            </a:extLst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lang="ru-ru" sz="3200" cap="none"/>
            </a:lvl1pPr>
            <a:lvl2pPr>
              <a:defRPr lang="ru-ru" sz="2800" cap="none"/>
            </a:lvl2pPr>
            <a:lvl3pPr>
              <a:defRPr lang="ru-ru" sz="2400" cap="none"/>
            </a:lvl3pPr>
            <a:lvl4pPr>
              <a:defRPr lang="ru-ru" sz="2000" cap="none"/>
            </a:lvl4pPr>
            <a:lvl5pPr>
              <a:defRPr lang="ru-ru" sz="2000" cap="none"/>
            </a:lvl5pPr>
            <a:lvl6pPr>
              <a:defRPr lang="ru-ru" sz="2000" cap="none"/>
            </a:lvl6pPr>
            <a:lvl7pPr>
              <a:defRPr lang="ru-ru" sz="2000" cap="none"/>
            </a:lvl7pPr>
            <a:lvl8pPr>
              <a:defRPr lang="ru-ru" sz="2000" cap="none"/>
            </a:lvl8pPr>
            <a:lvl9pPr>
              <a:defRPr lang="ru-ru" sz="2000" cap="none"/>
            </a:lvl9pPr>
          </a:lstStyle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Текст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KgMAABbHQAAGyQAABAAAAAmAAAACAAAAAGAAAAAAAAA"/>
              </a:ext>
            </a:extLst>
          </p:cNvSpPr>
          <p:nvPr>
            <p:ph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lang="ru-ru" sz="1600" cap="none"/>
            </a:lvl1pPr>
            <a:lvl2pPr marL="457200" indent="0">
              <a:buNone/>
              <a:defRPr lang="ru-ru" sz="1400" cap="none"/>
            </a:lvl2pPr>
            <a:lvl3pPr marL="914400" indent="0">
              <a:buNone/>
              <a:defRPr lang="ru-ru" sz="1200" cap="none"/>
            </a:lvl3pPr>
            <a:lvl4pPr marL="1371600" indent="0">
              <a:buNone/>
              <a:defRPr lang="ru-ru" sz="1000" cap="none"/>
            </a:lvl4pPr>
            <a:lvl5pPr marL="1828800" indent="0">
              <a:buNone/>
              <a:defRPr lang="ru-ru" sz="1000" cap="none"/>
            </a:lvl5pPr>
            <a:lvl6pPr marL="2286000" indent="0">
              <a:buNone/>
              <a:defRPr lang="ru-ru" sz="1000" cap="none"/>
            </a:lvl6pPr>
            <a:lvl7pPr marL="2743200" indent="0">
              <a:buNone/>
              <a:defRPr lang="ru-ru" sz="1000" cap="none"/>
            </a:lvl7pPr>
            <a:lvl8pPr marL="3200400" indent="0">
              <a:buNone/>
              <a:defRPr lang="ru-ru" sz="1000" cap="none"/>
            </a:lvl8pPr>
            <a:lvl9pPr marL="3657600" indent="0">
              <a:buNone/>
              <a:defRPr lang="ru-ru" sz="1000" cap="none"/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5" name="Дата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415E-1095-F3B7-DB1E-E6E20F502DB3}" type="datetime1">
              <a:t>11.06.2024</a:t>
            </a:fld>
          </a:p>
        </p:txBody>
      </p:sp>
      <p:sp>
        <p:nvSpPr>
          <p:cNvPr id="6" name="Нижний колонтитул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7" name="Номер слайда 6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4BEB-A595-F3BD-DB1E-53E805502D06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NACAABbHQAAqAwAABAAAAAmAAAACAAAAL2QAAAAAAAA"/>
              </a:ext>
            </a:extLst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>
              <a:defRPr lang="ru-ru" sz="3200" cap="none"/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Рисунок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x8AABMGAADbRQAADiQAABAAAAAmAAAACAAAAAGAAAAAAAAA"/>
              </a:ext>
            </a:extLst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lang="ru-ru" sz="3200" cap="none"/>
            </a:lvl1pPr>
            <a:lvl2pPr marL="457200" indent="0">
              <a:buNone/>
              <a:defRPr lang="ru-ru" sz="2800" cap="none"/>
            </a:lvl2pPr>
            <a:lvl3pPr marL="914400" indent="0">
              <a:buNone/>
              <a:defRPr lang="ru-ru" sz="2400" cap="none"/>
            </a:lvl3pPr>
            <a:lvl4pPr marL="1371600" indent="0">
              <a:buNone/>
              <a:defRPr lang="ru-ru" sz="2000" cap="none"/>
            </a:lvl4pPr>
            <a:lvl5pPr marL="1828800" indent="0">
              <a:buNone/>
              <a:defRPr lang="ru-ru" sz="2000" cap="none"/>
            </a:lvl5pPr>
            <a:lvl6pPr marL="2286000" indent="0">
              <a:buNone/>
              <a:defRPr lang="ru-ru" sz="2000" cap="none"/>
            </a:lvl6pPr>
            <a:lvl7pPr marL="2743200" indent="0">
              <a:buNone/>
              <a:defRPr lang="ru-ru" sz="2000" cap="none"/>
            </a:lvl7pPr>
            <a:lvl8pPr marL="3200400" indent="0">
              <a:buNone/>
              <a:defRPr lang="ru-ru" sz="2000" cap="none"/>
            </a:lvl8pPr>
            <a:lvl9pPr marL="3657600" indent="0">
              <a:buNone/>
              <a:defRPr lang="ru-ru" sz="2000" cap="none"/>
            </a:lvl9pPr>
          </a:lstStyle>
          <a:p>
            <a:pPr>
              <a:defRPr lang="ru-ru"/>
            </a:pPr>
          </a:p>
        </p:txBody>
      </p:sp>
      <p:sp>
        <p:nvSpPr>
          <p:cNvPr id="4" name="Текст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KgMAABbHQAAGyQAABAAAAAmAAAACAAAAAGAAAAAAAAA"/>
              </a:ext>
            </a:extLst>
          </p:cNvSpPr>
          <p:nvPr>
            <p:ph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lang="ru-ru" sz="1600" cap="none"/>
            </a:lvl1pPr>
            <a:lvl2pPr marL="457200" indent="0">
              <a:buNone/>
              <a:defRPr lang="ru-ru" sz="1400" cap="none"/>
            </a:lvl2pPr>
            <a:lvl3pPr marL="914400" indent="0">
              <a:buNone/>
              <a:defRPr lang="ru-ru" sz="1200" cap="none"/>
            </a:lvl3pPr>
            <a:lvl4pPr marL="1371600" indent="0">
              <a:buNone/>
              <a:defRPr lang="ru-ru" sz="1000" cap="none"/>
            </a:lvl4pPr>
            <a:lvl5pPr marL="1828800" indent="0">
              <a:buNone/>
              <a:defRPr lang="ru-ru" sz="1000" cap="none"/>
            </a:lvl5pPr>
            <a:lvl6pPr marL="2286000" indent="0">
              <a:buNone/>
              <a:defRPr lang="ru-ru" sz="1000" cap="none"/>
            </a:lvl6pPr>
            <a:lvl7pPr marL="2743200" indent="0">
              <a:buNone/>
              <a:defRPr lang="ru-ru" sz="1000" cap="none"/>
            </a:lvl7pPr>
            <a:lvl8pPr marL="3200400" indent="0">
              <a:buNone/>
              <a:defRPr lang="ru-ru" sz="1000" cap="none"/>
            </a:lvl8pPr>
            <a:lvl9pPr marL="3657600" indent="0">
              <a:buNone/>
              <a:defRPr lang="ru-ru" sz="1000" cap="none"/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5" name="Дата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0F50-1E95-F3F9-DB1E-E8AC41502DBD}" type="datetime1">
              <a:t>11.06.2024</a:t>
            </a:fld>
          </a:p>
        </p:txBody>
      </p:sp>
      <p:sp>
        <p:nvSpPr>
          <p:cNvPr id="6" name="Нижний колонтитул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7" name="Номер слайда 6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1AD9-9795-F3EC-DB1E-61B954502D34}" type="slidenum">
              <a:t>‹#›</a:t>
            </a:fld>
          </a:p>
        </p:txBody>
      </p:sp>
    </p:spTree>
  </p:cSld>
  <p:clrMapOvr>
    <a:masterClrMapping/>
  </p:clrMapOvr>
  <p:hf hdr="0" ftr="0"/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KAUAAD8CAADYRQAAZwoAABAAAAAmAAAACAAAAL8fAAAAAAAA"/>
              </a:ext>
            </a:extLst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Текс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KAUAADsLAADYRQAAACYAABAAAAAmAAAACAAAAL8fAAAAAAAA"/>
              </a:ext>
            </a:extLst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KAUAABonAAAIFgAAWSkAABAAAAAmAAAACAAAAL+fAAAAAAAA"/>
              </a:ext>
            </a:extLst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l">
              <a:defRPr lang="ru-ru" sz="1200" cap="none">
                <a:solidFill>
                  <a:srgbClr val="8C8C8C"/>
                </a:solidFill>
              </a:defRPr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fld id="{78A64BF4-BA95-F3BD-DB1E-4CE805502D19}" type="datetime1">
              <a:t/>
            </a:fld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FBQU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2BgAABonAAAoMgAAWSkAABAAAAAmAAAACAAAAL+fAAAAAAAA"/>
              </a:ext>
            </a:extLst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ctr">
              <a:defRPr lang="ru-ru" sz="1200" cap="none">
                <a:solidFill>
                  <a:srgbClr val="8C8C8C"/>
                </a:solidFill>
              </a:defRPr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SyRA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+DQAABonAADYRQAAWSkAABAAAAAmAAAACAAAAL+fAAAAAAAA"/>
              </a:ext>
            </a:extLst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r">
              <a:defRPr lang="ru-ru" sz="1200" cap="none">
                <a:solidFill>
                  <a:srgbClr val="8C8C8C"/>
                </a:solidFill>
              </a:defRPr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fld id="{78A607C4-8A95-F3F1-DB1E-7CA449502D29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marL="0" marR="0" indent="0" algn="l" defTabSz="914400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4400" b="0" i="0" u="none" strike="noStrike" kern="1" cap="none" spc="0" baseline="0">
          <a:solidFill>
            <a:schemeClr val="tx1"/>
          </a:solidFill>
          <a:effectLst/>
          <a:latin typeface="Calibri Light" pitchFamily="2" charset="-52"/>
          <a:ea typeface="Calibri Light" pitchFamily="2" charset="-52"/>
          <a:cs typeface="Calibri Light" pitchFamily="2" charset="-52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9pPr>
    </p:titleStyle>
    <p:bodyStyle>
      <a:lvl1pPr marL="228600" marR="0" indent="-228600" algn="l" defTabSz="91440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2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1pPr>
      <a:lvl2pPr marL="685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24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2pPr>
      <a:lvl3pPr marL="1143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20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3pPr>
      <a:lvl4pPr marL="1600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4pPr>
      <a:lvl5pPr marL="20574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5pPr>
      <a:lvl6pPr marL="25146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6pPr>
      <a:lvl7pPr marL="2971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7pPr>
      <a:lvl8pPr marL="3429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8pPr>
      <a:lvl9pPr marL="3886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sv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jpeg"/><Relationship Id="rId6" Type="http://schemas.openxmlformats.org/officeDocument/2006/relationships/image" Target="../media/image20.jpeg"/><Relationship Id="rId7" Type="http://schemas.openxmlformats.org/officeDocument/2006/relationships/image" Target="../media/image21.jpeg"/><Relationship Id="rId8" Type="http://schemas.openxmlformats.org/officeDocument/2006/relationships/image" Target="../media/image22.pn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3.pn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24.png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1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1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27.png"/></Relationships>
</file>

<file path=ppt/slides/_rels/slide1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28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10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11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2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BQAAAAAAAAAFEsAADA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0"/>
            <a:ext cx="12192000" cy="6858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Заголовок 1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SQMAAAAAAAD5QwAA0AUAABAAAAAmAAAACAAAAAEAAAAAAAAA"/>
              </a:ext>
            </a:extLst>
          </p:cNvSpPr>
          <p:nvPr>
            <p:ph type="title"/>
          </p:nvPr>
        </p:nvSpPr>
        <p:spPr>
          <a:xfrm>
            <a:off x="534035" y="0"/>
            <a:ext cx="10515600" cy="944880"/>
          </a:xfrm>
        </p:spPr>
        <p:txBody>
          <a:bodyPr/>
          <a:lstStyle/>
          <a:p>
            <a:pPr algn="ctr">
              <a:spcBef>
                <a:spcPts val="0"/>
              </a:spcBef>
              <a:defRPr lang="ru-ru" sz="36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Компьютерная Академия TOP</a:t>
            </a:r>
          </a:p>
        </p:txBody>
      </p:sp>
      <p:sp>
        <p:nvSpPr>
          <p:cNvPr id="4" name="Текст 15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OgUAAEcTAADqRQAA0iMAABAAAAAmAAAACAAAAAEAAAAAAAAA"/>
              </a:ext>
            </a:extLst>
          </p:cNvSpPr>
          <p:nvPr>
            <p:ph type="body" idx="1"/>
          </p:nvPr>
        </p:nvSpPr>
        <p:spPr>
          <a:xfrm>
            <a:off x="849630" y="3133725"/>
            <a:ext cx="10515600" cy="2689225"/>
          </a:xfrm>
        </p:spPr>
        <p:txBody>
          <a:bodyPr/>
          <a:lstStyle/>
          <a:p>
            <a:pPr algn="ctr">
              <a:defRPr lang="ru-ru" sz="4000" cap="none">
                <a:solidFill>
                  <a:schemeClr val="tx1"/>
                </a:solidFill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Тестирование новостного сайта «Top24.news»</a:t>
            </a:r>
          </a:p>
          <a:p>
            <a:pPr algn="ctr">
              <a:defRPr lang="ru-ru" sz="3000" cap="none">
                <a:solidFill>
                  <a:schemeClr val="tx1"/>
                </a:solidFill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</a:p>
          <a:p>
            <a:pPr algn="r">
              <a:defRPr lang="ru-ru" sz="1800" cap="none">
                <a:solidFill>
                  <a:schemeClr val="tx1"/>
                </a:solidFill>
                <a:latin typeface="Arial Black" pitchFamily="2" charset="-52"/>
                <a:ea typeface="Arial Black" pitchFamily="2" charset="-52"/>
                <a:cs typeface="Arial Black" pitchFamily="2" charset="-52"/>
              </a:defRPr>
            </a:pPr>
            <a:r>
              <a: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rPr>
              <a:t>Группа: QA-31</a:t>
            </a:r>
            <a:r>
              <a:t> </a:t>
            </a:r>
          </a:p>
        </p:txBody>
      </p:sp>
      <p:pic>
        <p:nvPicPr>
          <p:cNvPr id="5" name="Изображение1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Gs/AACWAAAABkoAACQJAAAQAAAAJgAAAAgAAAD//////////w==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309225" y="95250"/>
            <a:ext cx="1724025" cy="13906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rrowheads="1"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mgAAAPkFAABHQQAAVwoAAAAAAAAmAAAACAAAAP//////////"/>
              </a:ext>
            </a:extLst>
          </p:cNvSpPr>
          <p:nvPr/>
        </p:nvSpPr>
        <p:spPr>
          <a:xfrm>
            <a:off x="97790" y="970915"/>
            <a:ext cx="10513695" cy="7099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Провели тестирование UX/UI,</a:t>
            </a:r>
            <a:endParaRPr lang="en-us" cap="none"/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 функциональное;</a:t>
            </a:r>
          </a:p>
          <a:p>
            <a:pPr>
              <a:defRPr lang="ru-ru"/>
            </a:pPr>
          </a:p>
          <a:p>
            <a:pPr>
              <a:defRPr lang="ru-ru"/>
            </a:pP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xmlns="smNativeData" val="SMDATA_17_SJ5p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J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DkeAAAAAAAAAEsAAHwWAAAA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4912995" y="0"/>
            <a:ext cx="7279005" cy="365506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Изображение2"/>
          <p:cNvPicPr>
            <a:picLocks noChangeAspect="1"/>
            <a:extLst>
              <a:ext uri="smNativeData">
                <pr:smNativeData xmlns:pr="smNativeData" xmlns="smNativeData" val="SMDATA_17_SJ5p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BBAHY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Gb///9oEgAADi0AADAqAAAA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-97790" y="2992120"/>
            <a:ext cx="7421880" cy="386588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1"/>
          <p:cNvPicPr>
            <a:picLocks noChangeAspect="1"/>
            <a:extLst>
              <a:ext uri="smNativeData">
                <pr:smNativeData xmlns:pr="smNativeData" xmlns="smNativeData" val="SMDATA_17_SJ5p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DZ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EAAABdAQAA/0oAAAgp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35" y="221615"/>
            <a:ext cx="12190730" cy="64484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rrowheads="1"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K5ndZ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7QIAAJkFAACaQwAAEAkAABAAAAAmAAAACAAAAP//////////"/>
              </a:ext>
            </a:extLst>
          </p:cNvSpPr>
          <p:nvPr/>
        </p:nvSpPr>
        <p:spPr>
          <a:xfrm>
            <a:off x="475615" y="909955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Автоматизировали часть тестов;</a:t>
            </a:r>
          </a:p>
          <a:p>
            <a:pPr>
              <a:defRPr lang="ru-ru"/>
            </a:pPr>
          </a:p>
          <a:p>
            <a:pPr>
              <a:defRPr lang="ru-ru"/>
            </a:pP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HcqAABMCgAA5z0AAB8Z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6903085" y="1673860"/>
            <a:ext cx="3159760" cy="240982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Изображение3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HcqAAAfGQAA9j8AADUl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6903085" y="4083685"/>
            <a:ext cx="3494405" cy="196469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6" name="Picture 2" descr="Picture background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PUBAABMCgAAhhEAANwV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318135" y="1673860"/>
            <a:ext cx="2530475" cy="18796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 4" descr="Picture background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DgSAABMCgAA7CEAAF0VAAAQAAAAJgAAAAgAAAD//////////w==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2961640" y="1673860"/>
            <a:ext cx="2552700" cy="179895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Picture 6" descr="Picture background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PUBAAB9FQAAOBIAAF4fAAAQAAAAJgAAAAgAAAD//////////w=="/>
              </a:ext>
            </a:extLst>
          </p:cNvPicPr>
          <p:nvPr/>
        </p:nvPicPr>
        <p:blipFill>
          <a:blip r:embed="rId7"/>
          <a:stretch>
            <a:fillRect/>
          </a:stretch>
        </p:blipFill>
        <p:spPr>
          <a:xfrm>
            <a:off x="318135" y="3493135"/>
            <a:ext cx="2643505" cy="160591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9" name="Picture 8" descr="Picture background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BAfUoL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DgSAAAYFQAAxikAAD8bAAAQAAAAJgAAAAgAAAD//////////w=="/>
              </a:ext>
            </a:extLst>
          </p:cNvPicPr>
          <p:nvPr/>
        </p:nvPicPr>
        <p:blipFill>
          <a:blip r:embed="rId8"/>
          <a:stretch>
            <a:fillRect/>
          </a:stretch>
        </p:blipFill>
        <p:spPr>
          <a:xfrm>
            <a:off x="2961640" y="3429000"/>
            <a:ext cx="3829050" cy="10001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rrowheads="1"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GAMAADIAAADFQwAAqQMAABAAAAAmAAAACAAAAP//////////"/>
              </a:ext>
            </a:extLst>
          </p:cNvSpPr>
          <p:nvPr/>
        </p:nvSpPr>
        <p:spPr>
          <a:xfrm>
            <a:off x="502920" y="31750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/>
            </a:pPr>
          </a:p>
          <a:p>
            <a:pPr>
              <a:defRPr lang="ru-ru"/>
            </a:pP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xmlns="smNativeData" val="SMDATA_17_SJ5p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BQCAABjAgAArkgAAFIoAAAA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337820" y="387985"/>
            <a:ext cx="11476990" cy="616648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DhMnT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GAMAADIAAADFQwAAqQMAABAAAAAmAAAACAAAAP//////////"/>
              </a:ext>
            </a:extLst>
          </p:cNvSpPr>
          <p:nvPr/>
        </p:nvSpPr>
        <p:spPr>
          <a:xfrm>
            <a:off x="502920" y="31750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</a:p>
          <a:p>
            <a:pPr>
              <a:defRPr lang="ru-ru"/>
            </a:pPr>
          </a:p>
          <a:p>
            <a:pPr>
              <a:defRPr lang="ru-ru"/>
            </a:pPr>
          </a:p>
        </p:txBody>
      </p:sp>
      <p:pic>
        <p:nvPicPr>
          <p:cNvPr id="3" name="Объект 3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Рисунок 4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MIPAAAAAAAAPjsAADAq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561590" y="0"/>
            <a:ext cx="7068820" cy="68580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DwZ6ML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</p:spPr>
      </p:pic>
      <p:graphicFrame>
        <p:nvGraphicFramePr>
          <p:cNvPr id="3" name=""/>
          <p:cNvGraphicFramePr>
            <a:graphicFrameLocks noGrp="1"/>
          </p:cNvGraphicFramePr>
          <p:nvPr/>
        </p:nvGraphicFramePr>
        <p:xfrm>
          <a:off x="1565275" y="1600200"/>
          <a:ext cx="8923655" cy="3798570"/>
        </p:xfrm>
        <a:graphic>
          <a:graphicData uri="http://schemas.openxmlformats.org/drawingml/2006/table">
            <a:tbl>
              <a:tblPr>
                <a:solidFill>
                  <a:srgbClr val="FF0000">
                    <a:alpha val="10000"/>
                  </a:srgbClr>
                </a:solidFill>
              </a:tblPr>
              <a:tblGrid>
                <a:gridCol w="2974975"/>
                <a:gridCol w="2974975"/>
                <a:gridCol w="2974975"/>
              </a:tblGrid>
              <a:tr h="754380">
                <a:tc>
                  <a:txBody>
                    <a:bodyPr wrap="square" numCol="1"/>
                    <a:lstStyle/>
                    <a:p>
                      <a:pPr marL="0" marR="0" indent="0" algn="ctr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ru-ru" sz="2000" cap="none"/>
                        <a:t>Устройство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ctr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ru-ru" sz="2000" cap="none"/>
                        <a:t>Операционная система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ctr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ru-ru" sz="2000" cap="none"/>
                        <a:t>Браузер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18197832" type="min" val="754380"/>
                  </a:ext>
                </a:extLst>
              </a:tr>
              <a:tr h="779780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en-us" sz="2000" cap="none"/>
                        <a:t>Laptop HP Pavilion Gaming 17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en-us" sz="2000" cap="none"/>
                        <a:t>Windows 11</a:t>
                      </a:r>
                      <a:r>
                        <a:rPr lang="ru-ru" sz="2000" cap="none"/>
                        <a:t> Домашняя, версия 23Н2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en-us" sz="2000" cap="none"/>
                        <a:t>Chrome, Firefox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18197832" type="min" val="779780"/>
                  </a:ext>
                </a:extLst>
              </a:tr>
              <a:tr h="754380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ru-ru" sz="2000" cap="none"/>
                        <a:t>ПК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en-us" sz="2000" cap="none"/>
                        <a:t>Windows 10</a:t>
                      </a:r>
                      <a:r>
                        <a:rPr lang="ru-ru" sz="2000" cap="none"/>
                        <a:t> </a:t>
                      </a:r>
                      <a:r>
                        <a:rPr lang="en-us" sz="2000" cap="none"/>
                        <a:t>Pro, </a:t>
                      </a:r>
                      <a:r>
                        <a:rPr lang="ru-ru" sz="2000" cap="none"/>
                        <a:t>версия 22Н2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en-us" sz="2000" cap="none"/>
                        <a:t>Chrome, Firefox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18197832" type="min" val="754380"/>
                  </a:ext>
                </a:extLst>
              </a:tr>
              <a:tr h="754380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ru-ru" sz="2000" cap="none"/>
                        <a:t>Смартфон </a:t>
                      </a:r>
                      <a:r>
                        <a:rPr lang="en-us" sz="2000" cap="none"/>
                        <a:t>Motorola Moto G30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en-us" sz="2000" cap="none"/>
                        <a:t>Android 12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en-us" sz="2000" cap="none"/>
                        <a:t>Chrome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18197832" type="min" val="754380"/>
                  </a:ext>
                </a:extLst>
              </a:tr>
              <a:tr h="754380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ru-ru" sz="2000" cap="none"/>
                        <a:t>Смартфон </a:t>
                      </a:r>
                      <a:r>
                        <a:rPr lang="en-us" sz="2000" cap="none"/>
                        <a:t>Apple IPhone 7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en-us" sz="2000" cap="none"/>
                        <a:t>IOS 15.4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cap="none">
                          <a:solidFill>
                            <a:srgbClr val="000000"/>
                          </a:solidFill>
                          <a:latin typeface="Calibri" pitchFamily="2" charset="-52"/>
                          <a:ea typeface="Calibri" pitchFamily="2" charset="-52"/>
                          <a:cs typeface="Calibri" pitchFamily="2" charset="-52"/>
                        </a:defRPr>
                      </a:pPr>
                      <a:r>
                        <a:rPr lang="en-us" sz="2000" cap="none"/>
                        <a:t>Safari</a:t>
                      </a:r>
                      <a:endParaRPr lang="ru-ru" sz="2000" cap="none"/>
                    </a:p>
                  </a:txBody>
                  <a:tcPr marL="90170" marR="45085" marT="90170" marB="45085" vert="horz">
                    <a:lnL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18197832" type="min" val="754380"/>
                  </a:ext>
                </a:extLst>
              </a:tr>
            </a:tbl>
          </a:graphicData>
        </a:graphic>
      </p:graphicFrame>
      <p:sp>
        <p:nvSpPr>
          <p:cNvPr id="4" name="TextBox 8"/>
          <p:cNvSpPr>
            <a:extLst>
              <a:ext uri="smNativeData">
                <pr:smNativeData xmlns:pr="smNativeData" xmlns="smNativeData" val="SMDATA_15_SJ5pZhMAAAAlAAAAZAAAAE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IIIY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B/f38A5+bmA8zMzADAwP8Af39/AAAAAAAAAAAAAAAAAAAAAAAAAAAAIQAAABgAAAAUAAAAmQQAABUDAAAOKwAAiwUAABAgAAAmAAAACAAAAP//////////"/>
              </a:ext>
            </a:extLst>
          </p:cNvSpPr>
          <p:nvPr/>
        </p:nvSpPr>
        <p:spPr>
          <a:xfrm>
            <a:off x="747395" y="501015"/>
            <a:ext cx="6251575" cy="4000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spcCol="215900" anchor="t"/>
          <a:lstStyle/>
          <a:p>
            <a:pPr>
              <a:defRPr lang="ru-ru"/>
            </a:pPr>
            <a:r>
              <a:rPr lang="ru-ru" sz="2000" cap="none"/>
              <a:t>Кроссбраузерное и кроссплатформенное тестирование</a:t>
            </a:r>
            <a:endParaRPr lang="ru-ru" sz="2000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pwEAAPkBAABUQgAAcAUAABAAAAAmAAAACAAAAP//////////"/>
              </a:ext>
            </a:extLst>
          </p:cNvSpPr>
          <p:nvPr/>
        </p:nvSpPr>
        <p:spPr>
          <a:xfrm>
            <a:off x="268605" y="320675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 Тестирование скорости загрузки сайта и поддоменов;</a:t>
            </a:r>
          </a:p>
          <a:p>
            <a:pPr>
              <a:defRPr lang="ru-ru"/>
            </a:pPr>
          </a:p>
          <a:p>
            <a:pPr>
              <a:defRPr lang="ru-ru"/>
            </a:pPr>
          </a:p>
        </p:txBody>
      </p:sp>
      <p:pic>
        <p:nvPicPr>
          <p:cNvPr id="4" name="Изображение4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DbCAAAXRMAAAMU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9545"/>
            <a:ext cx="3147695" cy="181356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Изображение1"/>
          <p:cNvPicPr>
            <a:picLocks noChangeAspect="1"/>
            <a:extLst>
              <a:ext uri="smNativeData">
                <pr:smNativeData xmlns:pr="smNativeData" xmlns="smNativeData" val="SMDATA_17_SJ5p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BkAGk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EESAACdBgAAAEsAANYkAAAA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2967355" y="1075055"/>
            <a:ext cx="9224645" cy="491299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rrowheads="1"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cZam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GgIAAAUDAADKQgAAhAgAABAAAAAmAAAACAAAAAEAAAAAAAAA"/>
              </a:ext>
            </a:extLst>
          </p:cNvSpPr>
          <p:nvPr>
            <p:ph type="title"/>
          </p:nvPr>
        </p:nvSpPr>
        <p:spPr>
          <a:xfrm>
            <a:off x="341630" y="490855"/>
            <a:ext cx="10515600" cy="893445"/>
          </a:xfrm>
        </p:spPr>
        <p:txBody>
          <a:bodyPr/>
          <a:lstStyle/>
          <a:p>
            <a:pPr>
              <a:defRPr lang="ru-ru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Результат</a:t>
            </a:r>
          </a:p>
        </p:txBody>
      </p:sp>
      <p:sp>
        <p:nvSpPr>
          <p:cNvPr id="4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fiJX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oAEAAD4JAAADQQAAciMAAAAAAAAmAAAACAAAAP//////////"/>
              </a:ext>
            </a:extLst>
          </p:cNvSpPr>
          <p:nvPr/>
        </p:nvSpPr>
        <p:spPr>
          <a:xfrm>
            <a:off x="264160" y="1502410"/>
            <a:ext cx="10304145" cy="42595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1. Укрепили навыки работы в команде;</a:t>
            </a: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2. Развили </a:t>
            </a:r>
            <a:r>
              <a:rPr lang="ru-ru" cap="none">
                <a:solidFill>
                  <a:srgbClr val="222222"/>
                </a:solidFill>
              </a:rPr>
              <a:t>умение находить, синтезировать, </a:t>
            </a:r>
            <a:endParaRPr lang="ru-ru" cap="none">
              <a:solidFill>
                <a:srgbClr val="222222"/>
              </a:solidFill>
            </a:endParaRP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rPr lang="ru-ru" cap="none">
                <a:solidFill>
                  <a:srgbClr val="222222"/>
                </a:solidFill>
              </a:rPr>
              <a:t>    анализировать и использовать  информацию;</a:t>
            </a:r>
            <a:endParaRPr lang="ru-ru" cap="none">
              <a:solidFill>
                <a:srgbClr val="222222"/>
              </a:solidFill>
            </a:endParaRP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3. Применили на практике виды тестирования: </a:t>
            </a: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	- UX/UI;</a:t>
            </a: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	- функциональное;</a:t>
            </a: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	- кроссбраузерное;</a:t>
            </a: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	- кроссплатформенное;</a:t>
            </a: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	- тестирование скорости загрузки.</a:t>
            </a: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4. Автоматизировали часть тестов.</a:t>
            </a:r>
          </a:p>
          <a:p>
            <a:pPr algn="l"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5. Нашли 4 бага.</a:t>
            </a:r>
          </a:p>
        </p:txBody>
      </p:sp>
      <p:pic>
        <p:nvPicPr>
          <p:cNvPr id="5" name="Изображение1"/>
          <p:cNvPicPr>
            <a:picLocks noChangeAspect="1"/>
            <a:extLst>
              <a:ext uri="smNativeData">
                <pr:smNativeData xmlns:pr="smNativeData" xmlns="smNativeData" val="SMDATA_17_SJ5p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d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B4uAAAAAAAAAEsAADAqAAAA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7496810" y="0"/>
            <a:ext cx="4695190" cy="68580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2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B4sLcL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BQAAAAAAAAAFEsAADA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0"/>
            <a:ext cx="12192000" cy="6858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J1Ol0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RgUAAEsHAABUQQAAcw8AABAAAAAmAAAACAAAAAEAAAAAAAAA"/>
              </a:ext>
            </a:extLst>
          </p:cNvSpPr>
          <p:nvPr>
            <p:ph type="title"/>
          </p:nvPr>
        </p:nvSpPr>
        <p:spPr>
          <a:xfrm>
            <a:off x="857250" y="1185545"/>
            <a:ext cx="9762490" cy="1325880"/>
          </a:xfrm>
        </p:spPr>
        <p:txBody>
          <a:bodyPr/>
          <a:lstStyle/>
          <a:p>
            <a:pPr>
              <a:defRPr lang="ru-ru"/>
            </a:pPr>
            <a:r>
              <a:rPr lang="ru-ru" sz="4000" cap="none">
                <a:latin typeface="Calibri" pitchFamily="2" charset="-52"/>
                <a:ea typeface="Calibri Light" pitchFamily="2" charset="-52"/>
                <a:cs typeface="Calibri" pitchFamily="2" charset="-52"/>
              </a:rPr>
              <a:t>Перспективы</a:t>
            </a:r>
            <a:endParaRPr lang="ru-ru" sz="4000" cap="none">
              <a:latin typeface="Calibri" pitchFamily="2" charset="-52"/>
              <a:ea typeface="Calibri Light" pitchFamily="2" charset="-52"/>
              <a:cs typeface="Calibri" pitchFamily="2" charset="-52"/>
            </a:endParaRPr>
          </a:p>
        </p:txBody>
      </p:sp>
      <p:sp>
        <p:nvSpPr>
          <p:cNvPr id="4" name="Объек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tQgAAG4PAAAQSAAATCEAABAAAAAmAAAACAAAAAEAAAAAAAAA"/>
              </a:ext>
            </a:extLst>
          </p:cNvSpPr>
          <p:nvPr>
            <p:ph type="body" idx="1"/>
          </p:nvPr>
        </p:nvSpPr>
        <p:spPr>
          <a:xfrm>
            <a:off x="1415415" y="2508250"/>
            <a:ext cx="10299065" cy="2904490"/>
          </a:xfrm>
        </p:spPr>
        <p:txBody>
          <a:bodyPr/>
          <a:lstStyle/>
          <a:p>
            <a:pPr>
              <a:defRPr lang="ru-ru"/>
            </a:pPr>
            <a:r>
              <a:t>Увеличение области покрытия тестами</a:t>
            </a:r>
          </a:p>
          <a:p>
            <a:pPr>
              <a:defRPr lang="ru-ru"/>
            </a:pPr>
            <a:r>
              <a:t>Автоматизация тестов</a:t>
            </a:r>
          </a:p>
        </p:txBody>
      </p:sp>
      <p:sp>
        <p:nvSpPr>
          <p:cNvPr id="5" name="Номер слайда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CIiIq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1F36-7895-F3E9-DB1E-8EBC51502DDB}" type="slidenum">
              <a:t>18</a:t>
            </a:fld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КлипМультимедиа1"/>
          <p:cNvPicPr>
            <a:extLst>
              <a:ext uri="smNativeData">
                <pr:smNativeData xmlns:pr="smNativeData" xmlns="smNativeData" val="SMDATA_17_SJ5pZhMAAAAlAAAAEQ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B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P////8BAAAAAEsAADEqAAAAAAAAJgAAAAgAAAD//////////w=="/>
              </a:ext>
            </a:extLst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635" y="635"/>
            <a:ext cx="12192635" cy="68580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2" grpId="0" animBg="1" advAuto="0"/>
    </p:bldLst>
    <p:extLst>
      <p:ext uri="smNativeData">
        <pr:smNativeData xmlns:pr="smNativeData" xmlns="smNativeData" val="SJ5pZgEAAAAFAAAA/f///wYAAAABAAAAAAAAAAAAAAAAAAAAAAAAAA=="/>
      </p:ext>
    </p:ext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2"/>
          <p:cNvPicPr>
            <a:picLocks noGrp="1" noChangeArrowheads="1"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BQAAAAAAAAAF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12700" y="0"/>
            <a:ext cx="12192000" cy="6858000"/>
          </a:xfrm>
          <a:prstGeom prst="rect">
            <a:avLst/>
          </a:prstGeom>
        </p:spPr>
      </p:pic>
      <p:sp>
        <p:nvSpPr>
          <p:cNvPr id="3" name="Заголовок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ZQQAAM8BAAAVRQAAuQsAABAAAAAmAAAACAAAAAEAAAAAAAAA"/>
              </a:ext>
            </a:extLst>
          </p:cNvSpPr>
          <p:nvPr>
            <p:ph type="title"/>
          </p:nvPr>
        </p:nvSpPr>
        <p:spPr>
          <a:xfrm>
            <a:off x="714375" y="294005"/>
            <a:ext cx="10515600" cy="1611630"/>
          </a:xfrm>
        </p:spPr>
        <p:txBody>
          <a:bodyPr/>
          <a:lstStyle/>
          <a:p>
            <a:pPr>
              <a:defRPr lang="ru-ru"/>
            </a:pPr>
          </a:p>
        </p:txBody>
      </p:sp>
      <p:sp>
        <p:nvSpPr>
          <p:cNvPr id="4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PwYAAJIOAAB2RAAAIB4AABAAAAAmAAAACAAAAP//////////"/>
              </a:ext>
            </a:extLst>
          </p:cNvSpPr>
          <p:nvPr/>
        </p:nvSpPr>
        <p:spPr>
          <a:xfrm>
            <a:off x="1015365" y="2368550"/>
            <a:ext cx="10113645" cy="25285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Команда:</a:t>
            </a: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	Глеб Богомолов - мануальное тестирование</a:t>
            </a: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	Никита Долголенко - автоматизированное тестирование</a:t>
            </a: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Преподаватели:</a:t>
            </a: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	Алексей Лисица</a:t>
            </a:r>
          </a:p>
          <a:p>
            <a:pPr>
              <a:defRPr lang="ru-ru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rPr lang="ru-ru" sz="2000" cap="none"/>
              <a:t>	Анна Маркова</a:t>
            </a:r>
            <a: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HgUAAIUKAADORQAAERw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3" name="Объек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HgUAADwcAADORQAAdiUAABAAAAAmAAAACAAAAAAAAAAAAAAA"/>
              </a:ext>
            </a:extLst>
          </p:cNvSpPr>
          <p:nvPr>
            <p:ph type="body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799D-D395-F38F-DB1E-25DA37502D70}" type="datetime1">
              <a:t>6/12/2024</a:t>
            </a:fld>
          </a:p>
        </p:txBody>
      </p:sp>
      <p:sp>
        <p:nvSpPr>
          <p:cNvPr id="5" name="Номер слайда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1A28-6695-F3EC-DB1E-90B954502DC5}" type="slidenum">
              <a:t>3</a:t>
            </a:fld>
          </a:p>
        </p:txBody>
      </p:sp>
      <p:pic>
        <p:nvPicPr>
          <p:cNvPr id="6" name="Рисунок 5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D8///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13"/>
          <p:cNvPicPr>
            <a:picLocks noGrp="1" noChangeArrowheads="1"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DZ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BRBgAAAEsAAIEw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1026795"/>
            <a:ext cx="12192000" cy="6858000"/>
          </a:xfrm>
          <a:prstGeom prst="rect">
            <a:avLst/>
          </a:prstGeom>
        </p:spPr>
      </p:pic>
      <p:sp>
        <p:nvSpPr>
          <p:cNvPr id="3" name="Заголовок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0wQAAGHx//+DRQAAifn//xAAAAAmAAAACAAAAD0QAAAAAAAA"/>
              </a:ext>
            </a:extLst>
          </p:cNvSpPr>
          <p:nvPr>
            <p:ph type="title"/>
          </p:nvPr>
        </p:nvSpPr>
        <p:spPr>
          <a:xfrm>
            <a:off x="784225" y="-2376805"/>
            <a:ext cx="10515600" cy="1325880"/>
          </a:xfr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ru-ru" sz="4000" cap="none">
                <a:latin typeface="Arial Black" pitchFamily="2" charset="-52"/>
                <a:ea typeface="Calibri Light" pitchFamily="2" charset="-52"/>
                <a:cs typeface="Calibri Light" pitchFamily="2" charset="-52"/>
              </a:defRPr>
            </a:pPr>
          </a:p>
        </p:txBody>
      </p:sp>
      <p:sp>
        <p:nvSpPr>
          <p:cNvPr id="4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TQIAAIAFAAD7MwAAswkAABAAAAAmAAAACAAAAP//////////"/>
              </a:ext>
            </a:extLst>
          </p:cNvSpPr>
          <p:nvPr/>
        </p:nvSpPr>
        <p:spPr>
          <a:xfrm>
            <a:off x="374015" y="894080"/>
            <a:ext cx="8075930" cy="6826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rPr lang="ru-ru" b="1" cap="none"/>
              <a:t>Цель работы</a:t>
            </a:r>
            <a:r>
              <a:t>: освоение навыков тестирования программного обеспечения через анализ сайта</a:t>
            </a:r>
          </a:p>
        </p:txBody>
      </p:sp>
      <p:sp>
        <p:nvSpPr>
          <p:cNvPr id="5" name="Текстовое поле2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tRoAADoVAACuSQAAMCoAABAAAAAmAAAACAAAAP//////////"/>
              </a:ext>
            </a:extLst>
          </p:cNvSpPr>
          <p:nvPr/>
        </p:nvSpPr>
        <p:spPr>
          <a:xfrm>
            <a:off x="4341495" y="3450590"/>
            <a:ext cx="7635875" cy="34074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rPr lang="ru-ru" b="1" cap="none"/>
              <a:t>Задачи</a:t>
            </a:r>
            <a:r>
              <a:t>:</a:t>
            </a: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- Распределить работы</a:t>
            </a: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- Анализ сайта</a:t>
            </a: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- Создать тестовую документацию</a:t>
            </a: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- Провести ручное и автоматизированное тестирование</a:t>
            </a: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- Анализ полученных результатов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 sz="4000" cap="none">
                <a:latin typeface="ьщтщече шм25" pitchFamily="0" charset="0"/>
                <a:ea typeface="ьщтщече шм25" pitchFamily="0" charset="0"/>
                <a:cs typeface="ьщтщече шм25" pitchFamily="0" charset="0"/>
              </a:defRPr>
            </a:pPr>
            <a:r>
              <a:t>Ход работы:</a:t>
            </a:r>
          </a:p>
        </p:txBody>
      </p:sp>
      <p:pic>
        <p:nvPicPr>
          <p:cNvPr id="3" name="Объект 3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BJRD0i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awUAAIIKAAAYRgAA+Q0AABAAAAAmAAAACAAAAP//////////"/>
              </a:ext>
            </a:extLst>
          </p:cNvSpPr>
          <p:nvPr/>
        </p:nvSpPr>
        <p:spPr>
          <a:xfrm>
            <a:off x="880745" y="1708150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Распределили роли в команде;</a:t>
            </a:r>
          </a:p>
          <a:p>
            <a:pPr>
              <a:defRPr lang="ru-ru"/>
            </a:pPr>
          </a:p>
          <a:p>
            <a:pPr>
              <a:defRPr lang="ru-ru"/>
            </a:pPr>
          </a:p>
        </p:txBody>
      </p:sp>
      <p:graphicFrame>
        <p:nvGraphicFramePr>
          <p:cNvPr id="5" name=""/>
          <p:cNvGraphicFramePr>
            <a:graphicFrameLocks noGrp="1"/>
          </p:cNvGraphicFramePr>
          <p:nvPr/>
        </p:nvGraphicFramePr>
        <p:xfrm>
          <a:off x="918210" y="2378075"/>
          <a:ext cx="10403840" cy="24752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201920"/>
                <a:gridCol w="5201920"/>
              </a:tblGrid>
              <a:tr h="563880">
                <a:tc>
                  <a:txBody>
                    <a:bodyPr wrap="square" numCol="1"/>
                    <a:lstStyle/>
                    <a:p>
                      <a:pPr marL="0" marR="0" indent="0" algn="ctr">
                        <a:buNone/>
                        <a:defRPr lang="ru-ru" sz="2000" cap="none">
                          <a:latin typeface="monotxt iv25" pitchFamily="0" charset="0"/>
                          <a:ea typeface="monotxt iv25" pitchFamily="0" charset="0"/>
                          <a:cs typeface="monotxt iv25" pitchFamily="0" charset="0"/>
                        </a:defRPr>
                      </a:pPr>
                      <a:r>
                        <a:t>Глеб</a:t>
                      </a:r>
                    </a:p>
                  </a:txBody>
                  <a:tcPr marL="35560" marR="35560" marT="35560" marB="35560" vert="horz">
                    <a:lnL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ctr">
                        <a:buNone/>
                        <a:defRPr lang="ru-ru" sz="2000" cap="none">
                          <a:latin typeface="monotxt iv25" pitchFamily="0" charset="0"/>
                          <a:ea typeface="monotxt iv25" pitchFamily="0" charset="0"/>
                          <a:cs typeface="monotxt iv25" pitchFamily="0" charset="0"/>
                        </a:defRPr>
                      </a:pPr>
                      <a:r>
                        <a:t>Никита</a:t>
                      </a:r>
                    </a:p>
                  </a:txBody>
                  <a:tcPr marL="35560" marR="35560" marT="35560" marB="35560" vert="horz">
                    <a:lnL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18197832" type="min" val="563880"/>
                  </a:ext>
                </a:extLst>
              </a:tr>
              <a:tr h="1911350"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sz="2000" cap="none">
                          <a:latin typeface="monotxt iv25" pitchFamily="0" charset="0"/>
                          <a:ea typeface="monotxt iv25" pitchFamily="0" charset="0"/>
                          <a:cs typeface="monotxt iv25" pitchFamily="0" charset="0"/>
                        </a:defRPr>
                      </a:pPr>
                      <a:r>
                        <a:t>- Исследовательское тестирование;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pitchFamily="0" charset="0"/>
                          <a:ea typeface="monotxt iv25" pitchFamily="0" charset="0"/>
                          <a:cs typeface="monotxt iv25" pitchFamily="0" charset="0"/>
                        </a:defRPr>
                      </a:pPr>
                      <a:r>
                        <a:t>- Написание документации;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pitchFamily="0" charset="0"/>
                          <a:ea typeface="monotxt iv25" pitchFamily="0" charset="0"/>
                          <a:cs typeface="monotxt iv25" pitchFamily="0" charset="0"/>
                        </a:defRPr>
                      </a:pPr>
                      <a:r>
                        <a:t>- Мануальное тестирование;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pitchFamily="0" charset="0"/>
                          <a:ea typeface="monotxt iv25" pitchFamily="0" charset="0"/>
                          <a:cs typeface="monotxt iv25" pitchFamily="0" charset="0"/>
                        </a:defRPr>
                      </a:pPr>
                      <a:r>
                        <a:t>- Тестирование  скорости загрузки сайта и поддоменов</a:t>
                      </a:r>
                    </a:p>
                  </a:txBody>
                  <a:tcPr marL="35560" marR="35560" marT="35560" marB="35560" vert="horz">
                    <a:lnL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 wrap="square" numCol="1"/>
                    <a:lstStyle/>
                    <a:p>
                      <a:pPr marL="0" marR="0" indent="0" algn="l">
                        <a:buNone/>
                        <a:defRPr lang="ru-ru" sz="2000" cap="none">
                          <a:latin typeface="monotxt iv25" pitchFamily="0" charset="0"/>
                          <a:ea typeface="monotxt iv25" pitchFamily="0" charset="0"/>
                          <a:cs typeface="monotxt iv25" pitchFamily="0" charset="0"/>
                        </a:defRPr>
                      </a:pPr>
                      <a:r>
                        <a:t>- Исследовательское тестирование;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pitchFamily="0" charset="0"/>
                          <a:ea typeface="monotxt iv25" pitchFamily="0" charset="0"/>
                          <a:cs typeface="monotxt iv25" pitchFamily="0" charset="0"/>
                        </a:defRPr>
                      </a:pPr>
                      <a:r>
                        <a:t>- Автоматизированное тестирование;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pitchFamily="0" charset="0"/>
                          <a:ea typeface="monotxt iv25" pitchFamily="0" charset="0"/>
                          <a:cs typeface="monotxt iv25" pitchFamily="0" charset="0"/>
                        </a:defRPr>
                      </a:pPr>
                    </a:p>
                  </a:txBody>
                  <a:tcPr marL="35560" marR="35560" marT="35560" marB="35560" vert="horz">
                    <a:lnL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smNativeData">
                    <pr:rowheight xmlns="" xmlns:pr="smNativeData" dt="1718197832" type="min" val="191135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rrowheads="1"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UAg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ngIAAAYBAABLQwAAfQQAABAAAAAmAAAACAAAAP//////////"/>
              </a:ext>
            </a:extLst>
          </p:cNvSpPr>
          <p:nvPr/>
        </p:nvSpPr>
        <p:spPr>
          <a:xfrm>
            <a:off x="425450" y="166370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Актуализировали  знания учебных материалов, обратились к литературе(Роман Савин «Тестирование.com») изучили в интернете примеры документации, примеры подходов к тестированию ;</a:t>
            </a:r>
          </a:p>
          <a:p>
            <a:pPr>
              <a:defRPr lang="ru-ru"/>
            </a:pP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BKAw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LcAAAAWCQAAoS8AACkn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16205" y="1477010"/>
            <a:ext cx="7626350" cy="488886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5" name="Изображение2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M4vAAAWCQAAu0kAACkn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7771130" y="1477010"/>
            <a:ext cx="4214495" cy="488886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rrowheads="1"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zQMAAJEAAAB6RAAAdAQAABAAAAAmAAAACAAAAP//////////"/>
              </a:ext>
            </a:extLst>
          </p:cNvSpPr>
          <p:nvPr/>
        </p:nvSpPr>
        <p:spPr>
          <a:xfrm>
            <a:off x="617855" y="92075"/>
            <a:ext cx="10513695" cy="6318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/>
            </a:pPr>
          </a:p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Провели анализ сайта путём исследовательского тестирования;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K8BAACOBAAANUgAAG0o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73685" y="740410"/>
            <a:ext cx="11464290" cy="583120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13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K0BAAAWBQAArUwAAP4u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" y="826770"/>
            <a:ext cx="12192000" cy="681228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Текстовое поле1"/>
          <p:cNvSpPr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awUAAIIKAAAYRgAA+Q0AABAAAAAmAAAACAAAAP//////////"/>
              </a:ext>
            </a:extLst>
          </p:cNvSpPr>
          <p:nvPr/>
        </p:nvSpPr>
        <p:spPr>
          <a:xfrm>
            <a:off x="880745" y="1708150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/>
          <a:p>
            <a:pPr>
              <a:defRPr lang="ru-ru" sz="2000" cap="none">
                <a:latin typeface="monotxt iv25" pitchFamily="0" charset="0"/>
                <a:ea typeface="monotxt iv25" pitchFamily="0" charset="0"/>
                <a:cs typeface="monotxt iv25" pitchFamily="0" charset="0"/>
              </a:defRPr>
            </a:pPr>
            <a:r>
              <a:t>Написали  тестовую документацию;</a:t>
            </a:r>
          </a:p>
          <a:p>
            <a:pPr>
              <a:defRPr lang="ru-ru"/>
            </a:pPr>
          </a:p>
          <a:p>
            <a:pPr>
              <a:defRPr lang="ru-ru"/>
            </a:pPr>
          </a:p>
        </p:txBody>
      </p:sp>
      <p:pic>
        <p:nvPicPr>
          <p:cNvPr id="4" name="Рисунок 5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Dx8fH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OMhAAAAAAAA2EUAADAq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5508625" y="0"/>
            <a:ext cx="5845175" cy="68580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MX51j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3" name="Объект 2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E0IIY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KAUAADsLAADYRQAAACYAABAAAAAmAAAACAAAAAAAAAAAAAAA"/>
              </a:ext>
            </a:extLst>
          </p:cNvSpPr>
          <p:nvPr>
            <p:ph type="body" idx="1"/>
          </p:nvPr>
        </p:nvSpPr>
        <p:spPr/>
        <p:txBody>
          <a:bodyPr/>
          <a:lstStyle/>
          <a:p>
            <a:pPr>
              <a:defRPr lang="ru-ru"/>
            </a:pP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SjiY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78A67E9F-D195-F388-DB1E-27DD30502D72}" type="datetime1">
              <a:t>6/12/2024</a:t>
            </a:fld>
          </a:p>
        </p:txBody>
      </p:sp>
      <p:pic>
        <p:nvPicPr>
          <p:cNvPr id="5" name="Объект 3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Номер слайда 4"/>
          <p:cNvSpPr>
            <a:spLocks noGrp="1" noChangeArrowheads="1"/>
            <a:extLst>
              <a:ext uri="smNativeData">
                <pr:smNativeData xmlns:pr="smNativeData" xmlns="smNativeData" val="SMDATA_15_SJ5p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ITJ0q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78A67260-2E95-F384-DB1E-D8D13C502D8D}" type="slidenum">
              <a:t>9</a:t>
            </a:fld>
          </a:p>
        </p:txBody>
      </p:sp>
      <p:pic>
        <p:nvPicPr>
          <p:cNvPr id="7" name="Рисунок 8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EsDAACUAgAA3CMAADAn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535305" y="419100"/>
            <a:ext cx="5293995" cy="595122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Рисунок 9"/>
          <p:cNvPicPr>
            <a:picLocks noChangeAspect="1"/>
            <a:extLst>
              <a:ext uri="smNativeData">
                <pr:smNativeData xmlns:pr="smNativeData" xmlns="smNativeData" val="SMDATA_17_SJ5p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D////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slAAA/AgAAUEYAAFEn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6021705" y="365125"/>
            <a:ext cx="5408295" cy="60261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Dmitriy</dc:creator>
  <cp:keywords/>
  <dc:description/>
  <cp:lastModifiedBy>nikit</cp:lastModifiedBy>
  <cp:revision>0</cp:revision>
  <dcterms:created xsi:type="dcterms:W3CDTF">2024-06-09T11:00:03Z</dcterms:created>
  <dcterms:modified xsi:type="dcterms:W3CDTF">2024-06-12T13:10:32Z</dcterms:modified>
</cp:coreProperties>
</file>